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9" r:id="rId2"/>
    <p:sldId id="298" r:id="rId3"/>
    <p:sldId id="256" r:id="rId4"/>
    <p:sldId id="258" r:id="rId5"/>
    <p:sldId id="257" r:id="rId6"/>
    <p:sldId id="278" r:id="rId7"/>
    <p:sldId id="262" r:id="rId8"/>
    <p:sldId id="268" r:id="rId9"/>
    <p:sldId id="269" r:id="rId10"/>
    <p:sldId id="270" r:id="rId11"/>
    <p:sldId id="273" r:id="rId12"/>
    <p:sldId id="271" r:id="rId13"/>
    <p:sldId id="274" r:id="rId14"/>
    <p:sldId id="275" r:id="rId15"/>
    <p:sldId id="276" r:id="rId16"/>
    <p:sldId id="277" r:id="rId17"/>
    <p:sldId id="295" r:id="rId18"/>
    <p:sldId id="299" r:id="rId19"/>
    <p:sldId id="296" r:id="rId20"/>
    <p:sldId id="297" r:id="rId21"/>
    <p:sldId id="300" r:id="rId22"/>
    <p:sldId id="301" r:id="rId23"/>
    <p:sldId id="260" r:id="rId24"/>
    <p:sldId id="279" r:id="rId25"/>
    <p:sldId id="280" r:id="rId26"/>
    <p:sldId id="302" r:id="rId27"/>
    <p:sldId id="281" r:id="rId28"/>
    <p:sldId id="289" r:id="rId29"/>
    <p:sldId id="288" r:id="rId30"/>
    <p:sldId id="287" r:id="rId31"/>
    <p:sldId id="286" r:id="rId32"/>
    <p:sldId id="285" r:id="rId33"/>
    <p:sldId id="284" r:id="rId34"/>
    <p:sldId id="283" r:id="rId35"/>
    <p:sldId id="282" r:id="rId36"/>
    <p:sldId id="293" r:id="rId37"/>
    <p:sldId id="292" r:id="rId38"/>
    <p:sldId id="291" r:id="rId39"/>
    <p:sldId id="290" r:id="rId40"/>
    <p:sldId id="294" r:id="rId41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lear Sans Bold" panose="020B060402020202020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</a:t>
              </a:r>
              <a:r>
                <a:rPr lang="en-US" sz="2500" spc="125">
                  <a:solidFill>
                    <a:srgbClr val="FFFFFF"/>
                  </a:solidFill>
                  <a:latin typeface="Arimo"/>
                </a:rPr>
                <a:t>: Ts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15BE0-B6D5-F5EC-89FA-1D6CAFE8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678236"/>
            <a:ext cx="5410200" cy="82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9C32E-4F41-DE5A-4F8E-08F36506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2704"/>
            <a:ext cx="10064708" cy="85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8E541-BDB9-2D0E-4FD2-AB093E22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48254"/>
            <a:ext cx="10210800" cy="8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3289829" y="647700"/>
            <a:ext cx="11274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660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Phân công nhiệm vụ nhóm 4</a:t>
            </a:r>
            <a:endParaRPr lang="en-US" sz="66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9003E29-8C62-AA37-530C-5004E3021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8813"/>
              </p:ext>
            </p:extLst>
          </p:nvPr>
        </p:nvGraphicFramePr>
        <p:xfrm>
          <a:off x="1817251" y="1935070"/>
          <a:ext cx="14653495" cy="7672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7276">
                  <a:extLst>
                    <a:ext uri="{9D8B030D-6E8A-4147-A177-3AD203B41FA5}">
                      <a16:colId xmlns:a16="http://schemas.microsoft.com/office/drawing/2014/main" val="2327812095"/>
                    </a:ext>
                  </a:extLst>
                </a:gridCol>
                <a:gridCol w="2338323">
                  <a:extLst>
                    <a:ext uri="{9D8B030D-6E8A-4147-A177-3AD203B41FA5}">
                      <a16:colId xmlns:a16="http://schemas.microsoft.com/office/drawing/2014/main" val="269809317"/>
                    </a:ext>
                  </a:extLst>
                </a:gridCol>
                <a:gridCol w="7025150">
                  <a:extLst>
                    <a:ext uri="{9D8B030D-6E8A-4147-A177-3AD203B41FA5}">
                      <a16:colId xmlns:a16="http://schemas.microsoft.com/office/drawing/2014/main" val="176341529"/>
                    </a:ext>
                  </a:extLst>
                </a:gridCol>
                <a:gridCol w="1992746">
                  <a:extLst>
                    <a:ext uri="{9D8B030D-6E8A-4147-A177-3AD203B41FA5}">
                      <a16:colId xmlns:a16="http://schemas.microsoft.com/office/drawing/2014/main" val="821711121"/>
                    </a:ext>
                  </a:extLst>
                </a:gridCol>
              </a:tblGrid>
              <a:tr h="466843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Họ và tên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MSSV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Phân công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Hoàn thành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27847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Khải </a:t>
                      </a:r>
                    </a:p>
                    <a:p>
                      <a:pPr algn="ctr"/>
                      <a:r>
                        <a:rPr lang="vi-VN" sz="2400"/>
                        <a:t>( nhóm trưởng 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20110655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nhân viên, phân quyền, lấy lại mật khẩu, quản lý thông tin nhân viên, đăng nhập, thiết kế ERD, thiết kế cơ sở dữ liệu, soạn word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100%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58001"/>
                  </a:ext>
                </a:extLst>
              </a:tr>
              <a:tr h="172079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Lê Nguyễn Tuấn Kiệt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20110286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đầu sách, ngôn ngữ, thể loại, tác giả, nhà xuất bản, thêm dữ liệu mẫu, thiết kế ERD, thiết kế cơ sở dữ liệu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8063"/>
                  </a:ext>
                </a:extLst>
              </a:tr>
              <a:tr h="1398150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Thịnh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độc giả, chi tiết độc giả, thiết kế ERD, thiết kế cơ sở dữ liệu, thiết kế giao diện, thiết kế ppt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25143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Hà Vĩ Khang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20110656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phiếu mượn, chi tiết phiếu mượn, cho mượn sách thiết kế ERD, thiết kế cơ sở dữ liệu, soạn word, kết nối database ( DataProvider)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9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2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F08-4683-999B-3A47-D721EFB5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8300"/>
            <a:ext cx="1657787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01031-5C10-FA1B-CF14-58B444B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1664554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LÝ </a:t>
            </a:r>
            <a:r>
              <a:rPr lang="vi-VN" sz="3600" u="none" spc="107">
                <a:solidFill>
                  <a:schemeClr val="bg1"/>
                </a:solidFill>
                <a:latin typeface="Clear Sans Bold"/>
              </a:rPr>
              <a:t>ĐẦU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72212-5F39-FF91-9116-F64CC4D6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32147"/>
            <a:ext cx="16093438" cy="84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LÝ </a:t>
            </a:r>
            <a:r>
              <a:rPr lang="vi-VN" sz="3600" u="none" spc="107">
                <a:solidFill>
                  <a:schemeClr val="bg1"/>
                </a:solidFill>
                <a:latin typeface="Clear Sans Bold"/>
              </a:rPr>
              <a:t>CUỐN </a:t>
            </a:r>
            <a:r>
              <a:rPr lang="en-US" sz="3600" u="none" spc="107">
                <a:solidFill>
                  <a:schemeClr val="bg1"/>
                </a:solidFill>
                <a:latin typeface="Clear Sans Bold"/>
              </a:rPr>
              <a:t>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869E6-D0D8-ED80-6498-15E24209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71760"/>
            <a:ext cx="13339088" cy="87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829A-E72A-7268-FD7C-C384B464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32147"/>
            <a:ext cx="15240000" cy="80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0BE0A-C483-77C7-8C2C-58374A67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9730"/>
            <a:ext cx="14554200" cy="77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D132-ED07-4C47-819D-E29C6EA9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13" y="1603530"/>
            <a:ext cx="15197969" cy="81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D3715-8FD7-4117-49F1-BD8479B6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8" y="2053589"/>
            <a:ext cx="8507012" cy="759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7D45-AC85-64CB-2F53-9C7BE432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79" y="2053589"/>
            <a:ext cx="8614282" cy="75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789</Words>
  <Application>Microsoft Office PowerPoint</Application>
  <PresentationFormat>Custom</PresentationFormat>
  <Paragraphs>106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Clear Sans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38</cp:revision>
  <dcterms:created xsi:type="dcterms:W3CDTF">2006-08-16T00:00:00Z</dcterms:created>
  <dcterms:modified xsi:type="dcterms:W3CDTF">2022-11-25T16:25:06Z</dcterms:modified>
  <dc:identifier>DAFR4-955yc</dc:identifier>
</cp:coreProperties>
</file>